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7" r:id="rId3"/>
    <p:sldId id="258" r:id="rId4"/>
    <p:sldId id="260" r:id="rId5"/>
    <p:sldId id="267" r:id="rId6"/>
    <p:sldId id="261" r:id="rId7"/>
    <p:sldId id="269" r:id="rId8"/>
    <p:sldId id="262" r:id="rId9"/>
    <p:sldId id="270" r:id="rId10"/>
    <p:sldId id="263" r:id="rId11"/>
    <p:sldId id="271" r:id="rId12"/>
    <p:sldId id="264" r:id="rId13"/>
    <p:sldId id="274" r:id="rId14"/>
    <p:sldId id="27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D963-3EBA-5840-BB56-39E2B25BF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66970-3D62-1748-9583-21AFC8C7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8E91-B218-FB4F-A22A-0621E307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6E42-CF40-0548-8DB1-8BCF0514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032A-8AE6-5247-97E9-393C5F56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DD4F-8C46-0E40-9640-9A531B83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40793-DCC4-9B4F-B1F3-70E92E63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8AC5-6E89-5E42-97DD-3A06BCC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FCF1B-290D-EF43-80C3-218BD902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074F-1898-EC41-B469-8340F7C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8F59E-D4A2-4545-AD8F-8449FAEAB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9EA3C-FE1E-3548-A346-C233D9F1E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6CC6-428C-9045-9E63-13E17020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4F81-AF36-D54E-B7E7-3E2EC737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CC31-05AA-4A4E-BDE7-4C4E7444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64BB-561A-3045-B212-8AD5C19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3A0D-1BF3-0F43-8D99-A225C539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8849D-498C-D644-8E28-C9B9D3AB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6DE6-5401-9745-A1DC-8CD1CC6B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27B46-A281-A949-A95A-8343F6DC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B3E6-8F2F-9244-9783-73AD665E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00904-A22F-8544-892B-3C0D47BB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F3C97-6FCA-EC4C-8D5E-2238FAE7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BD0F3-CF81-D84A-9E00-236854B9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5DDA-BE29-2441-B5E9-D4797BD5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24AA-1B4B-354C-848D-BB051B3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35F2-EC96-AC45-A0A9-88F0A648D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242B4-3B7E-E942-A4EB-FA3DE8B9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569F-8A6D-F346-944A-BD80DBFC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C596E-C7A1-894C-A9F3-38BF666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E708-276D-FF46-A765-CCEF027F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768B-0D7D-3241-8D03-1B7D8FF1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DB5B-9241-1C44-8CA4-4804BB21B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AC66-8231-474E-9FBC-D4F9AB926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3A4AD-DF06-0A44-B721-D5171793D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1F988-6523-C444-AC10-219380F73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BB08B-0AFD-F944-9153-D345CD2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F205D-60AB-2642-8BAB-EA627403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D91D0-F141-4748-A211-B307001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78D2-2A64-6841-A8DE-41F350EB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09C24-44B4-8948-A076-FEE078AB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238CD-E147-EA4E-B3DD-2BED9C54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8F7C-A1EF-D542-A0B3-4A7B712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78ED4-439F-0645-8243-9DAE1196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608B-5734-FA41-8393-764237B3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4362-84C5-8043-8752-3B53626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274A-8ACA-E54C-B2DF-CAEC8A06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57B4-4A9C-AB4C-9790-3F1843F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4DF5E-AE19-5C4F-8975-4923C3C4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4A324-12C3-B742-86BA-121C8F6D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D0E5-A1E2-5947-9E9E-7BFCDC4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805B-2231-474C-A1AA-27D91403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A9BD-96CD-F34E-9DB0-EF1268F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B178C-43FA-FF42-814D-30265AF0B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FB77E-649E-C14F-9420-D36B8828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7DB81-0E54-DA47-8FEE-6D34DE75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B980F-6888-7346-A14E-14517AF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DADFD-AA14-0141-88BC-0848349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0C846-62E8-824A-9F5D-7BEFAD39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3046B-3C55-7249-ACA9-E9E35E83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4F50-48AD-1646-9101-AF358071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38611-0D90-1C42-91DC-9BA269AA27CE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3EEB-7E1C-1B4A-87E5-4B52F8FC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625A-E78A-D44B-9364-0ECE47D81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7A341-B2CD-AC46-B3CC-4B84353F0BE6}"/>
              </a:ext>
            </a:extLst>
          </p:cNvPr>
          <p:cNvSpPr txBox="1"/>
          <p:nvPr/>
        </p:nvSpPr>
        <p:spPr>
          <a:xfrm>
            <a:off x="495300" y="342899"/>
            <a:ext cx="11252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Neris Light" pitchFamily="2" charset="77"/>
              </a:rPr>
              <a:t>MAKING  BETTER  FIGURES</a:t>
            </a:r>
          </a:p>
          <a:p>
            <a:pPr algn="ctr">
              <a:lnSpc>
                <a:spcPts val="7000"/>
              </a:lnSpc>
            </a:pPr>
            <a:r>
              <a:rPr lang="en-US" sz="7000" dirty="0">
                <a:solidFill>
                  <a:schemeClr val="bg1"/>
                </a:solidFill>
                <a:latin typeface="Neris Light" pitchFamily="2" charset="77"/>
              </a:rPr>
              <a:t>WITH  ILLUSTRATOR</a:t>
            </a:r>
            <a:endParaRPr lang="en-US" sz="70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A756-23E2-854A-95C0-5BB675639F2D}"/>
              </a:ext>
            </a:extLst>
          </p:cNvPr>
          <p:cNvSpPr txBox="1"/>
          <p:nvPr/>
        </p:nvSpPr>
        <p:spPr>
          <a:xfrm>
            <a:off x="342900" y="5702300"/>
            <a:ext cx="11404600" cy="812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www.github.com</a:t>
            </a:r>
            <a:r>
              <a:rPr lang="en-US" sz="3600" dirty="0">
                <a:solidFill>
                  <a:schemeClr val="bg1"/>
                </a:solidFill>
                <a:latin typeface="Neris Light" pitchFamily="2" charset="77"/>
              </a:rPr>
              <a:t>/</a:t>
            </a:r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IanGBrennan</a:t>
            </a:r>
            <a:r>
              <a:rPr lang="en-US" sz="3600" dirty="0">
                <a:solidFill>
                  <a:schemeClr val="bg1"/>
                </a:solidFill>
                <a:latin typeface="Neris Light" pitchFamily="2" charset="77"/>
              </a:rPr>
              <a:t>/</a:t>
            </a:r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Presentation_Skills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FC52A-E65F-AC43-AC82-91E21AD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68450" y="2442786"/>
            <a:ext cx="8337550" cy="31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E6B060-38F2-7441-A3DB-6250FB31BEFF}"/>
              </a:ext>
            </a:extLst>
          </p:cNvPr>
          <p:cNvSpPr/>
          <p:nvPr/>
        </p:nvSpPr>
        <p:spPr>
          <a:xfrm>
            <a:off x="609600" y="0"/>
            <a:ext cx="2044700" cy="5245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1C09D2-BB13-A948-918A-795BDA47A661}"/>
              </a:ext>
            </a:extLst>
          </p:cNvPr>
          <p:cNvSpPr/>
          <p:nvPr/>
        </p:nvSpPr>
        <p:spPr>
          <a:xfrm>
            <a:off x="3225800" y="1016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FC6823-1566-4343-A104-CCB534506D16}"/>
              </a:ext>
            </a:extLst>
          </p:cNvPr>
          <p:cNvSpPr/>
          <p:nvPr/>
        </p:nvSpPr>
        <p:spPr>
          <a:xfrm>
            <a:off x="8128000" y="5486400"/>
            <a:ext cx="33401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46215-257D-2A45-87F4-96D85222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87350"/>
            <a:ext cx="8750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3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46215-257D-2A45-87F4-96D85222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87350"/>
            <a:ext cx="8750300" cy="60833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43066A-210D-3A40-85B5-E02E4A1DB525}"/>
              </a:ext>
            </a:extLst>
          </p:cNvPr>
          <p:cNvSpPr/>
          <p:nvPr/>
        </p:nvSpPr>
        <p:spPr>
          <a:xfrm rot="5400000">
            <a:off x="2248395" y="-1318161"/>
            <a:ext cx="2044700" cy="5245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46215-257D-2A45-87F4-96D85222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87350"/>
            <a:ext cx="8750300" cy="608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533C6-C1EC-974F-AD8F-197358790C41}"/>
              </a:ext>
            </a:extLst>
          </p:cNvPr>
          <p:cNvSpPr txBox="1"/>
          <p:nvPr/>
        </p:nvSpPr>
        <p:spPr>
          <a:xfrm>
            <a:off x="524327" y="387350"/>
            <a:ext cx="5254501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latin typeface="Neris Light" pitchFamily="2" charset="77"/>
              </a:rPr>
              <a:t>ALLOPATRY INCREASES THROUGH TIME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779C16-7EAF-4A46-812B-1586F41C1335}"/>
              </a:ext>
            </a:extLst>
          </p:cNvPr>
          <p:cNvCxnSpPr>
            <a:cxnSpLocks/>
          </p:cNvCxnSpPr>
          <p:nvPr/>
        </p:nvCxnSpPr>
        <p:spPr>
          <a:xfrm>
            <a:off x="524328" y="1599132"/>
            <a:ext cx="52545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7A332F-F986-BA4D-8AEA-1B973B4A589F}"/>
              </a:ext>
            </a:extLst>
          </p:cNvPr>
          <p:cNvSpPr txBox="1"/>
          <p:nvPr/>
        </p:nvSpPr>
        <p:spPr>
          <a:xfrm>
            <a:off x="427346" y="1670428"/>
            <a:ext cx="5254501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Neris Light" pitchFamily="2" charset="77"/>
              </a:rPr>
              <a:t>BEYOND WHAT WE EXPECT</a:t>
            </a:r>
          </a:p>
        </p:txBody>
      </p:sp>
    </p:spTree>
    <p:extLst>
      <p:ext uri="{BB962C8B-B14F-4D97-AF65-F5344CB8AC3E}">
        <p14:creationId xmlns:p14="http://schemas.microsoft.com/office/powerpoint/2010/main" val="139081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LET’S TRY OUR OWN, 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R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(or)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0879B-0CDD-C64A-9BCC-B1811D00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649897"/>
            <a:ext cx="4286250" cy="3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B2E1B-256E-6E45-A015-DE251FBD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901" y="391885"/>
            <a:ext cx="6373091" cy="618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CCD3F-8029-044E-8658-961FCB37D083}"/>
              </a:ext>
            </a:extLst>
          </p:cNvPr>
          <p:cNvSpPr txBox="1"/>
          <p:nvPr/>
        </p:nvSpPr>
        <p:spPr>
          <a:xfrm>
            <a:off x="285009" y="734785"/>
            <a:ext cx="5363192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VECTORIZED IMAGES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C7ABA2-F80C-AA4E-8C63-80BACCD35C87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52545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02D69-5B09-9648-A783-18916B26720C}"/>
              </a:ext>
            </a:extLst>
          </p:cNvPr>
          <p:cNvSpPr txBox="1"/>
          <p:nvPr/>
        </p:nvSpPr>
        <p:spPr>
          <a:xfrm>
            <a:off x="393700" y="1547585"/>
            <a:ext cx="4711700" cy="4243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VECTORS</a:t>
            </a:r>
            <a:r>
              <a:rPr lang="en-US" sz="3200" dirty="0">
                <a:latin typeface="Neris Light" pitchFamily="2" charset="77"/>
              </a:rPr>
              <a:t>: </a:t>
            </a:r>
            <a:br>
              <a:rPr lang="en-US" sz="3200" dirty="0">
                <a:latin typeface="Neris Light" pitchFamily="2" charset="77"/>
              </a:rPr>
            </a:br>
            <a:r>
              <a:rPr lang="en-US" sz="3200" dirty="0">
                <a:latin typeface="Neris Light" pitchFamily="2" charset="77"/>
              </a:rPr>
              <a:t>.PDF, .SVG, .EPS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eris Light" pitchFamily="2" charset="77"/>
              </a:rPr>
              <a:t>RASTERS</a:t>
            </a:r>
            <a:r>
              <a:rPr lang="en-US" sz="3200" dirty="0">
                <a:latin typeface="Neris Light" pitchFamily="2" charset="77"/>
              </a:rPr>
              <a:t>: </a:t>
            </a:r>
          </a:p>
          <a:p>
            <a:pPr algn="ctr"/>
            <a:r>
              <a:rPr lang="en-US" sz="3200" dirty="0">
                <a:latin typeface="Neris Light" pitchFamily="2" charset="77"/>
              </a:rPr>
              <a:t>.JPG, .PNG, .GIF</a:t>
            </a:r>
          </a:p>
        </p:txBody>
      </p:sp>
    </p:spTree>
    <p:extLst>
      <p:ext uri="{BB962C8B-B14F-4D97-AF65-F5344CB8AC3E}">
        <p14:creationId xmlns:p14="http://schemas.microsoft.com/office/powerpoint/2010/main" val="405090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png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C628E-EF24-6A41-84FE-199D9B6F1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5" b="11667"/>
          <a:stretch/>
        </p:blipFill>
        <p:spPr>
          <a:xfrm flipH="1">
            <a:off x="913333" y="2628900"/>
            <a:ext cx="9704934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247650"/>
            <a:ext cx="4660900" cy="636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78E8F8-0B59-9B44-A257-6684F9E6CB77}"/>
              </a:ext>
            </a:extLst>
          </p:cNvPr>
          <p:cNvSpPr txBox="1"/>
          <p:nvPr/>
        </p:nvSpPr>
        <p:spPr>
          <a:xfrm>
            <a:off x="393700" y="734785"/>
            <a:ext cx="6273800" cy="562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WHAT’S WRONG HERE?</a:t>
            </a: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CAN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SIMPLIFY</a:t>
            </a:r>
            <a:r>
              <a:rPr lang="en-US" sz="3200" dirty="0">
                <a:latin typeface="Neris Light" pitchFamily="2" charset="77"/>
              </a:rPr>
              <a:t> THE FIGURE?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DO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KEEP?</a:t>
            </a:r>
          </a:p>
          <a:p>
            <a:pPr algn="ctr"/>
            <a:endParaRPr lang="en-US" sz="3200" dirty="0">
              <a:solidFill>
                <a:srgbClr val="C00000"/>
              </a:solidFill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HAS TO </a:t>
            </a:r>
            <a:r>
              <a:rPr lang="en-US" sz="3200" dirty="0">
                <a:latin typeface="Neris Light" pitchFamily="2" charset="77"/>
              </a:rPr>
              <a:t>GO?</a:t>
            </a:r>
            <a:endParaRPr lang="en-US" sz="2800" dirty="0">
              <a:latin typeface="Neris Ligh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EF3F3-AA05-434F-AA1D-86F92C978991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6400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2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47650"/>
            <a:ext cx="466090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9F6C9F-01AC-9140-B47B-069BE86AFFA1}"/>
              </a:ext>
            </a:extLst>
          </p:cNvPr>
          <p:cNvSpPr/>
          <p:nvPr/>
        </p:nvSpPr>
        <p:spPr>
          <a:xfrm>
            <a:off x="3663950" y="88900"/>
            <a:ext cx="4959350" cy="330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3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6BDAA55-9BB0-5B48-B919-DBC0E021468B}"/>
              </a:ext>
            </a:extLst>
          </p:cNvPr>
          <p:cNvSpPr/>
          <p:nvPr/>
        </p:nvSpPr>
        <p:spPr>
          <a:xfrm>
            <a:off x="1498600" y="266700"/>
            <a:ext cx="5715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E49A4C-3A47-1848-86E3-057D50F2FACA}"/>
              </a:ext>
            </a:extLst>
          </p:cNvPr>
          <p:cNvSpPr/>
          <p:nvPr/>
        </p:nvSpPr>
        <p:spPr>
          <a:xfrm>
            <a:off x="9258300" y="444500"/>
            <a:ext cx="1625600" cy="4940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8A55F-1CBD-774E-8AB8-54EF8989535C}"/>
              </a:ext>
            </a:extLst>
          </p:cNvPr>
          <p:cNvSpPr/>
          <p:nvPr/>
        </p:nvSpPr>
        <p:spPr>
          <a:xfrm rot="5400000">
            <a:off x="5461000" y="1733550"/>
            <a:ext cx="1625600" cy="8597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5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77535F-DA9D-C843-A543-002F78739589}"/>
              </a:ext>
            </a:extLst>
          </p:cNvPr>
          <p:cNvSpPr/>
          <p:nvPr/>
        </p:nvSpPr>
        <p:spPr>
          <a:xfrm>
            <a:off x="2070100" y="13081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831E6E-1246-0B49-9D40-6BAB0399238D}"/>
              </a:ext>
            </a:extLst>
          </p:cNvPr>
          <p:cNvSpPr/>
          <p:nvPr/>
        </p:nvSpPr>
        <p:spPr>
          <a:xfrm>
            <a:off x="4406900" y="29972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70</Words>
  <Application>Microsoft Macintosh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Neris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18</cp:revision>
  <cp:lastPrinted>2019-03-03T07:45:04Z</cp:lastPrinted>
  <dcterms:created xsi:type="dcterms:W3CDTF">2019-03-03T07:42:17Z</dcterms:created>
  <dcterms:modified xsi:type="dcterms:W3CDTF">2019-03-04T00:33:23Z</dcterms:modified>
</cp:coreProperties>
</file>